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59" r:id="rId45"/>
    <p:sldId id="360" r:id="rId46"/>
    <p:sldId id="361" r:id="rId47"/>
    <p:sldId id="362" r:id="rId48"/>
    <p:sldId id="363" r:id="rId49"/>
    <p:sldId id="364" r:id="rId50"/>
    <p:sldId id="365" r:id="rId51"/>
    <p:sldId id="366" r:id="rId52"/>
    <p:sldId id="367"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238E5BC2-A6BB-49CF-B2D3-462CB2AB232F}" type="presOf" srcId="{17725E98-C6BD-4860-A874-2E64BB58359D}" destId="{7249490D-FBFE-4ED2-8766-81F6F51BB084}" srcOrd="0" destOrd="0" presId="urn:microsoft.com/office/officeart/2008/layout/VerticalCurvedList"/>
    <dgm:cxn modelId="{9FB753F3-3A77-4A0D-A650-59C005448EE8}" type="presOf" srcId="{DB531F80-E0B2-428D-866E-0B54242930D6}" destId="{84E162AD-861D-4555-B043-F79679CCDBDA}"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A8739049-F5B7-46A2-8BEC-CDE9E0E712E1}" type="presOf" srcId="{7EF6EB4A-3C6C-4B60-B6BA-A89086AD6C86}" destId="{FA08CDE5-D5E0-451E-ADF0-BE974343CEB5}" srcOrd="0" destOrd="0" presId="urn:microsoft.com/office/officeart/2008/layout/VerticalCurvedList"/>
    <dgm:cxn modelId="{598EFC86-E388-43F0-ABDA-FC0465505BF3}"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5DF0F252-C0B8-4CB8-A6FC-8AA3F0BF61E9}" type="presOf" srcId="{3F53B9CA-E4C7-426C-8188-D42E081D202C}" destId="{BC35D876-8F7D-407A-90E2-FD9D31C4E004}"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1C3EDFD7-33E8-4AD8-B294-B23D9062C133}" type="presOf" srcId="{3A0529C2-690B-48AE-92C5-94CA0332699F}" destId="{70FEF15B-A28E-4491-AE72-E180EBB7644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D1EA345F-4B5C-4F51-9485-9677CDFC8096}" type="presOf" srcId="{426D0758-8884-45FE-80C5-75B67C84F784}" destId="{A93A91EF-997C-421E-9420-03E3C07EACA2}" srcOrd="0" destOrd="0" presId="urn:microsoft.com/office/officeart/2008/layout/VerticalCurvedList"/>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FEC622BF-AA1A-42A6-8015-D0ED0897A59F}" srcId="{571CC073-B4EA-454E-8A5E-FC001A76EABC}" destId="{5B769B15-F31A-45CA-B539-5DD0290A7A25}" srcOrd="0" destOrd="0" parTransId="{C38A5E86-7C17-4DBB-85A8-8191D66CD956}" sibTransId="{63BE5D49-565C-4C22-902B-CE306B2EF838}"/>
    <dgm:cxn modelId="{87E25A11-8B30-4F7D-84AE-164AA1A3258D}" type="presOf" srcId="{4A2C8881-ECE8-4DBA-B085-00F1E8776C2A}" destId="{96D88FBF-93A9-469A-B231-E3F66C9C3CC0}" srcOrd="0" destOrd="3"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6F91B4FA-2BFA-48B0-A641-2841B88828D0}" type="presOf" srcId="{7F37BBAC-BDB8-4870-8956-6AE27FDADFCE}" destId="{718015A3-3613-42A3-B7FE-46662DF47FA3}" srcOrd="0" destOrd="2" presId="urn:microsoft.com/office/officeart/2008/layout/VerticalCurvedList"/>
    <dgm:cxn modelId="{448EF07D-295D-48F2-81B2-2FD79F4BACA4}" type="presOf" srcId="{56FCCFF2-6424-4BF0-ABDE-9C5439416A25}" destId="{96D88FBF-93A9-469A-B231-E3F66C9C3CC0}" srcOrd="0" destOrd="1"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E05F170A-4F67-4F2F-B425-6CAA6AD1E383}" type="presOf" srcId="{9D258CB6-1B68-46CC-884F-8C2FAB785806}" destId="{A73F5F0A-D587-439A-BAFE-19B771BA16B3}" srcOrd="0" destOrd="1" presId="urn:microsoft.com/office/officeart/2008/layout/VerticalCurvedList"/>
    <dgm:cxn modelId="{5048E6E1-203C-420F-85C7-09435B9A10CA}" srcId="{FFE603FE-3611-4035-86FE-0C56B98B11AA}" destId="{81D771CB-8C10-4CF0-AAA7-F50C35066629}" srcOrd="1" destOrd="0" parTransId="{237DF5D2-87F2-4387-91D8-8FFECFDF920E}" sibTransId="{C9CABB4F-0B87-4ECB-856F-672D90E25B17}"/>
    <dgm:cxn modelId="{A4CC386B-220C-4D9E-8CD3-85A563FD4DE8}" type="presOf" srcId="{50546D50-53A9-4493-A845-252D2CC4C430}" destId="{718015A3-3613-42A3-B7FE-46662DF47FA3}" srcOrd="0" destOrd="3"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2BAB6764-0832-4CC5-B89F-6CE72BD46D7B}" srcId="{5B769B15-F31A-45CA-B539-5DD0290A7A25}" destId="{C833B037-1AD9-40F1-A836-7F6BED324435}" srcOrd="1" destOrd="0" parTransId="{2F98D54C-92C2-47B2-A646-D250A6023638}" sibTransId="{981B3D39-8683-4D2F-81D5-A232F26D2057}"/>
    <dgm:cxn modelId="{E7B9AC8C-0A14-4623-9B76-1EC30B101F14}" type="presOf" srcId="{81D771CB-8C10-4CF0-AAA7-F50C35066629}" destId="{96D88FBF-93A9-469A-B231-E3F66C9C3CC0}" srcOrd="0" destOrd="2"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06B028B5-C2DE-4C0A-BB7C-55A8D1F834DC}" type="presOf" srcId="{4DD3C425-C97E-4F34-A40C-C006A8BE47E8}" destId="{718015A3-3613-42A3-B7FE-46662DF47FA3}" srcOrd="0" destOrd="1" presId="urn:microsoft.com/office/officeart/2008/layout/VerticalCurvedList"/>
    <dgm:cxn modelId="{5EA43E4D-015D-42B8-B8C8-C84D24835082}" type="presOf" srcId="{571CC073-B4EA-454E-8A5E-FC001A76EABC}" destId="{C1F95457-0E13-4C00-AF3F-5279185B3005}"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FDBD1438-BB7A-4F4A-B803-1925C691902D}" type="presOf" srcId="{F2D9B2C4-E093-4873-B2F9-D44C34A95B1A}" destId="{718015A3-3613-42A3-B7FE-46662DF47FA3}" srcOrd="0" destOrd="0"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C8454AB2-FB36-47DB-9DC0-28C379A22333}" type="presOf" srcId="{5F96AE89-BA54-48CF-ACCE-22186B4DD015}" destId="{84E162AD-861D-4555-B043-F79679CCDBDA}" srcOrd="0" destOrd="0"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891EDB23-DA1C-4A1F-AA5A-1D30954F4CAC}" srcId="{5B769B15-F31A-45CA-B539-5DD0290A7A25}" destId="{9D258CB6-1B68-46CC-884F-8C2FAB785806}" srcOrd="0" destOrd="0" parTransId="{9F638361-680C-4B2A-B028-332F91C0281C}" sibTransId="{5F96AE89-BA54-48CF-ACCE-22186B4DD015}"/>
    <dgm:cxn modelId="{185E1F04-4319-46FA-A5C1-AAB8CB92B5D0}" srcId="{F2D9B2C4-E093-4873-B2F9-D44C34A95B1A}" destId="{7F37BBAC-BDB8-4870-8956-6AE27FDADFCE}" srcOrd="1" destOrd="0" parTransId="{2B41483C-A054-4FDA-904D-40FA59DECAC9}" sibTransId="{67944401-08F4-48C4-8AFD-D625B926B6CF}"/>
    <dgm:cxn modelId="{42EA6965-A37A-405C-A750-4D9E8B039460}" srcId="{FFE603FE-3611-4035-86FE-0C56B98B11AA}" destId="{4A2C8881-ECE8-4DBA-B085-00F1E8776C2A}" srcOrd="2" destOrd="0" parTransId="{417F1F39-7DFA-4D00-8A07-2B4901A57778}" sibTransId="{17F79517-A0CD-47AC-919D-7AE324D9F51A}"/>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CE06656C-47CB-47A4-9DFC-638478A67D98}" type="presOf" srcId="{571CC073-B4EA-454E-8A5E-FC001A76EABC}" destId="{C1F95457-0E13-4C00-AF3F-5279185B300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C5766A6-99E3-4721-B10B-936F69FB60CC}" type="presOf" srcId="{85267113-2BE9-4FBE-9FE1-4F4200B2630A}" destId="{79C3D2C1-F60F-40CF-802F-2596A7B9E3F0}" srcOrd="0" destOrd="0" presId="urn:microsoft.com/office/officeart/2008/layout/VerticalCurvedList"/>
    <dgm:cxn modelId="{44BAC8D7-F961-4D5E-B9BE-6118D841A252}" type="presOf" srcId="{D07591B6-1EC1-435B-9AD7-03505F447004}" destId="{E4A4C9CE-661F-435D-A623-85478B8C1BDF}"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85AC162-D55D-4CBD-88CC-4AC5F7A8D5D0}" type="presOf" srcId="{36E462EA-3DA6-4CF1-8722-F3ED989817C6}" destId="{79C3D2C1-F60F-40CF-802F-2596A7B9E3F0}" srcOrd="0" destOrd="2" presId="urn:microsoft.com/office/officeart/2008/layout/VerticalCurvedList"/>
    <dgm:cxn modelId="{564B2589-D501-4FA2-9F3C-2E9E4132C269}" srcId="{85267113-2BE9-4FBE-9FE1-4F4200B2630A}" destId="{D0426968-6E00-4288-A7B3-2A0A30342ED6}" srcOrd="0" destOrd="0" parTransId="{3EC46687-3F31-402A-A91C-8455CCADC61D}" sibTransId="{1F00B0B8-AA0D-4CE5-A622-1B2B2D7997BA}"/>
    <dgm:cxn modelId="{88FD0949-A425-429A-98FE-21DA6CC2AAC2}" type="presOf" srcId="{C730EF28-92C0-472A-AC85-16392925DCCB}" destId="{3B781BC0-8D35-42CD-AEF2-50D3022ABD45}"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7C27040D-68EB-4B8D-B111-79231FAD2F67}" type="presOf" srcId="{3C6D938D-32DB-417B-B4E3-8AE0E0D4C86E}" destId="{3B781BC0-8D35-42CD-AEF2-50D3022ABD45}" srcOrd="0" destOrd="0" presId="urn:microsoft.com/office/officeart/2008/layout/VerticalCurvedList"/>
    <dgm:cxn modelId="{B2D9B354-0E05-457C-B15E-FC783CBF7035}" type="presOf" srcId="{5EF262BC-25AE-4D61-9A51-108C36AB229D}" destId="{E4A4C9CE-661F-435D-A623-85478B8C1BDF}" srcOrd="0" destOrd="0" presId="urn:microsoft.com/office/officeart/2008/layout/VerticalCurvedList"/>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A3C13A54-E26F-462D-AA97-3EFEDCD61ED8}" type="presOf" srcId="{D46830D8-D66A-4836-ACAD-FA9D300B5131}" destId="{3B781BC0-8D35-42CD-AEF2-50D3022ABD45}" srcOrd="0" destOrd="2" presId="urn:microsoft.com/office/officeart/2008/layout/VerticalCurvedList"/>
    <dgm:cxn modelId="{386DBE59-692E-4128-8AEA-824FE058AF09}" type="presOf" srcId="{D0426968-6E00-4288-A7B3-2A0A30342ED6}" destId="{79C3D2C1-F60F-40CF-802F-2596A7B9E3F0}" srcOrd="0" destOrd="1"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22-9-2015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22-Sep-15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43</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44</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22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22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7.png"/><Relationship Id="rId5" Type="http://schemas.openxmlformats.org/officeDocument/2006/relationships/diagramLayout" Target="../diagrams/layout11.xml"/><Relationship Id="rId10" Type="http://schemas.openxmlformats.org/officeDocument/2006/relationships/image" Target="../media/image26.png"/><Relationship Id="rId4" Type="http://schemas.openxmlformats.org/officeDocument/2006/relationships/diagramData" Target="../diagrams/data11.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22.9.2015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22.9.2015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22.9.2015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22.9.2015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22.9.2015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22.9.2015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98" y="1440161"/>
            <a:ext cx="8739990" cy="5301207"/>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2069</TotalTime>
  <Words>2279</Words>
  <Application>Microsoft Office PowerPoint</Application>
  <PresentationFormat>On-screen Show (4:3)</PresentationFormat>
  <Paragraphs>405</Paragraphs>
  <Slides>56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PowerPoint Presentation</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PowerPoint Presentation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344</cp:revision>
  <dcterms:created xsi:type="dcterms:W3CDTF">2014-11-11T13:03:42Z</dcterms:created>
  <dcterms:modified xsi:type="dcterms:W3CDTF">2015-09-22T14:37:26Z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